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280" r:id="rId41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54435" y="3200400"/>
            <a:ext cx="3796147" cy="2604654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37496</TotalTime>
  <Words>296</Words>
  <Application>Microsoft Macintosh PowerPoint</Application>
  <PresentationFormat>ワイド画面</PresentationFormat>
  <Paragraphs>176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6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97</cp:revision>
  <cp:lastPrinted>2025-01-14T23:04:42Z</cp:lastPrinted>
  <dcterms:created xsi:type="dcterms:W3CDTF">2024-12-20T07:35:02Z</dcterms:created>
  <dcterms:modified xsi:type="dcterms:W3CDTF">2025-01-15T08:31:08Z</dcterms:modified>
</cp:coreProperties>
</file>